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5" r:id="rId1"/>
  </p:sldMasterIdLst>
  <p:notesMasterIdLst>
    <p:notesMasterId r:id="rId3"/>
  </p:notesMasterIdLst>
  <p:handoutMasterIdLst>
    <p:handoutMasterId r:id="rId4"/>
  </p:handoutMasterIdLst>
  <p:sldIdLst>
    <p:sldId id="342" r:id="rId2"/>
  </p:sldIdLst>
  <p:sldSz cx="9144000" cy="5143500" type="screen16x9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bir Wasif" initials="S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6D6F71"/>
    <a:srgbClr val="0098DB"/>
    <a:srgbClr val="005172"/>
    <a:srgbClr val="FECB00"/>
    <a:srgbClr val="000000"/>
    <a:srgbClr val="CAE8F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 autoAdjust="0"/>
    <p:restoredTop sz="91543" autoAdjust="0"/>
  </p:normalViewPr>
  <p:slideViewPr>
    <p:cSldViewPr snapToObjects="1" showGuides="1">
      <p:cViewPr>
        <p:scale>
          <a:sx n="120" d="100"/>
          <a:sy n="120" d="100"/>
        </p:scale>
        <p:origin x="-1470" y="-792"/>
      </p:cViewPr>
      <p:guideLst>
        <p:guide orient="horz" pos="1620"/>
        <p:guide pos="2880"/>
        <p:guide pos="5103"/>
        <p:guide pos="226"/>
        <p:guide pos="5533"/>
        <p:guide pos="40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828BE2A-637C-49D9-81BB-353DD14F3FE7}" type="datetime4">
              <a:rPr lang="en-GB" altLang="en-US"/>
              <a:pPr>
                <a:defRPr/>
              </a:pPr>
              <a:t>19 March 2015</a:t>
            </a:fld>
            <a:endParaRPr lang="en-GB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91369D0-6B41-43C2-B144-278D69A782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0040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910544E-7696-440E-BA61-8C1F1B1E6256}" type="datetime4">
              <a:rPr lang="en-GB" altLang="en-US"/>
              <a:pPr>
                <a:defRPr/>
              </a:pPr>
              <a:t>19 March 2015</a:t>
            </a:fld>
            <a:endParaRPr lang="en-GB" alt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2171A0A-CF83-4B61-B524-78D400C2F0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48915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0" y="0"/>
            <a:ext cx="9144000" cy="1789113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358775" y="3438525"/>
            <a:ext cx="539908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0" y="1789113"/>
            <a:ext cx="91440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fr-FR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6770688" y="4811713"/>
            <a:ext cx="1662112" cy="6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>
              <a:spcBef>
                <a:spcPct val="50000"/>
              </a:spcBef>
              <a:defRPr/>
            </a:pPr>
            <a:r>
              <a:rPr lang="en-GB" altLang="en-US" sz="450">
                <a:solidFill>
                  <a:schemeClr val="tx1"/>
                </a:solidFill>
              </a:rPr>
              <a:t>An agency of the European Union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0" y="5049838"/>
            <a:ext cx="9144000" cy="1587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1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2" t="17419" r="7056" b="17543"/>
          <a:stretch>
            <a:fillRect/>
          </a:stretch>
        </p:blipFill>
        <p:spPr bwMode="auto">
          <a:xfrm>
            <a:off x="5724525" y="395288"/>
            <a:ext cx="305911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5" descr="EU flag fpr PowerPoint presentations (RGB) (300 ppi)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075" y="4672013"/>
            <a:ext cx="30956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5"/>
          <p:cNvSpPr>
            <a:spLocks noChangeArrowheads="1"/>
          </p:cNvSpPr>
          <p:nvPr userDrawn="1"/>
        </p:nvSpPr>
        <p:spPr bwMode="auto">
          <a:xfrm>
            <a:off x="0" y="5051425"/>
            <a:ext cx="9144000" cy="93663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775" y="2394000"/>
            <a:ext cx="5399088" cy="936000"/>
          </a:xfrm>
        </p:spPr>
        <p:txBody>
          <a:bodyPr anchor="b"/>
          <a:lstStyle>
            <a:lvl1pPr>
              <a:lnSpc>
                <a:spcPts val="2100"/>
              </a:lnSpc>
              <a:defRPr sz="19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3546000"/>
            <a:ext cx="5399088" cy="39390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marR="0" indent="0" algn="l" defTabSz="8072438" rtl="0" eaLnBrk="1" fontAlgn="base" latinLnBrk="0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 sz="105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8775" y="4011911"/>
            <a:ext cx="5399088" cy="216024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100"/>
            </a:lvl1pPr>
          </a:lstStyle>
          <a:p>
            <a:pPr lvl="0"/>
            <a:r>
              <a:rPr lang="en-US" altLang="en-US" smtClean="0"/>
              <a:t>Click to edit Master text styles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4626000"/>
            <a:ext cx="441270" cy="3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87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100" b="0" baseline="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6" y="1619250"/>
            <a:ext cx="4118400" cy="2969419"/>
          </a:xfrm>
        </p:spPr>
        <p:txBody>
          <a:bodyPr/>
          <a:lstStyle>
            <a:lvl1pPr marL="0" marR="0" indent="0" algn="l" defTabSz="8072438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ts val="900"/>
              </a:spcAft>
              <a:buClr>
                <a:srgbClr val="000000"/>
              </a:buClr>
              <a:buSzTx/>
              <a:buFontTx/>
              <a:buNone/>
              <a:tabLst/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62000" y="1619250"/>
            <a:ext cx="4118400" cy="2969419"/>
          </a:xfrm>
        </p:spPr>
        <p:txBody>
          <a:bodyPr/>
          <a:lstStyle>
            <a:lvl1pPr marL="0" marR="0" indent="0" algn="l" defTabSz="8072438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ts val="900"/>
              </a:spcAft>
              <a:buClr>
                <a:srgbClr val="000000"/>
              </a:buClr>
              <a:buSzTx/>
              <a:buFontTx/>
              <a:buNone/>
              <a:tabLst/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 (to edit, click Insert &gt; Header &amp; Footer)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B1350-3B36-433A-8B09-BB2BD57170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9A446-62CE-49ED-ABAA-9E0BB3387C78}" type="datetime4">
              <a:rPr lang="en-GB" altLang="en-US"/>
              <a:pPr>
                <a:defRPr/>
              </a:pPr>
              <a:t>19 March 2015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3822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58775" y="2833688"/>
            <a:ext cx="61198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60000" y="1996035"/>
            <a:ext cx="6120000" cy="755648"/>
          </a:xfrm>
        </p:spPr>
        <p:txBody>
          <a:bodyPr anchor="b"/>
          <a:lstStyle>
            <a:lvl1pPr>
              <a:lnSpc>
                <a:spcPts val="2400"/>
              </a:lnSpc>
              <a:spcAft>
                <a:spcPts val="0"/>
              </a:spcAft>
              <a:defRPr sz="2100" b="0">
                <a:solidFill>
                  <a:srgbClr val="003399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360363" y="2931790"/>
            <a:ext cx="6119812" cy="1727523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 (to edit, click Insert &gt; Header &amp; Footer)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05C12-0876-4606-8163-998B914139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4CB77-C31C-4697-AA4A-5A0C896C4E6A}" type="datetime4">
              <a:rPr lang="en-GB" altLang="en-US"/>
              <a:pPr>
                <a:defRPr/>
              </a:pPr>
              <a:t>19 March 2015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5376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m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Presentation title (to edit, click Insert &gt; Header &amp; Footer)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EDAFC-0E65-475D-9F49-66E9D7978D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D3829E-A9A9-4C40-869C-AC41C153610C}" type="datetime4">
              <a:rPr lang="en-GB" altLang="en-US"/>
              <a:pPr>
                <a:defRPr/>
              </a:pPr>
              <a:t>19 March 2015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8960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6" y="1619250"/>
            <a:ext cx="4118400" cy="2969419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619250"/>
            <a:ext cx="4117975" cy="2969419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 (to edit, click Insert &gt; Header &amp; Footer)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CB5DF-E90E-49CE-AEB2-120FDAA595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08888-3F37-4550-A1A6-0F2AA602E0DB}" type="datetime4">
              <a:rPr lang="en-GB" altLang="en-US"/>
              <a:pPr>
                <a:defRPr/>
              </a:pPr>
              <a:t>19 March 2015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96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 (to edit, click Insert &gt; Header &amp; Footer)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FD61F-3056-411A-B2EE-1821744B8E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C6D52-F068-4EFC-B571-EF21751B4042}" type="datetime4">
              <a:rPr lang="en-GB" altLang="en-US"/>
              <a:pPr>
                <a:defRPr/>
              </a:pPr>
              <a:t>19 March 2015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902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504000"/>
            <a:ext cx="9144000" cy="454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9430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0475" y="2452688"/>
            <a:ext cx="3995738" cy="399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4362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769938"/>
            <a:ext cx="8423275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add title</a:t>
            </a:r>
          </a:p>
        </p:txBody>
      </p:sp>
      <p:sp>
        <p:nvSpPr>
          <p:cNvPr id="37376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58888" y="4803775"/>
            <a:ext cx="615632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ts val="1200"/>
              </a:lnSpc>
              <a:defRPr sz="83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GB" altLang="en-US"/>
              <a:t>Presentation title (to edit, click Insert &gt; Header &amp; Footer)</a:t>
            </a:r>
          </a:p>
        </p:txBody>
      </p:sp>
      <p:sp>
        <p:nvSpPr>
          <p:cNvPr id="37376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0113" y="4803775"/>
            <a:ext cx="307975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ts val="1200"/>
              </a:lnSpc>
              <a:defRPr sz="83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D2B011A-951A-442B-BFF6-A13AE6FA4F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3737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43775" y="4803775"/>
            <a:ext cx="1439863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200"/>
              </a:lnSpc>
              <a:defRPr sz="83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98630F7-E569-47B5-9B16-F26DF8A86D3A}" type="datetime4">
              <a:rPr lang="en-GB" altLang="en-US"/>
              <a:pPr>
                <a:defRPr/>
              </a:pPr>
              <a:t>19 March 2015</a:t>
            </a:fld>
            <a:endParaRPr lang="en-GB" altLang="en-US"/>
          </a:p>
        </p:txBody>
      </p:sp>
      <p:sp>
        <p:nvSpPr>
          <p:cNvPr id="1030" name="Rectangle 15"/>
          <p:cNvSpPr>
            <a:spLocks noChangeArrowheads="1"/>
          </p:cNvSpPr>
          <p:nvPr/>
        </p:nvSpPr>
        <p:spPr bwMode="auto">
          <a:xfrm>
            <a:off x="0" y="0"/>
            <a:ext cx="9144000" cy="504825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1" name="Line 17"/>
          <p:cNvSpPr>
            <a:spLocks noChangeShapeType="1"/>
          </p:cNvSpPr>
          <p:nvPr/>
        </p:nvSpPr>
        <p:spPr bwMode="auto">
          <a:xfrm>
            <a:off x="0" y="506413"/>
            <a:ext cx="9144000" cy="1587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73781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619250"/>
            <a:ext cx="8423275" cy="297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1E3F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Normal text – Verdana, 15pt regular,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21pt, </a:t>
            </a:r>
            <a:r>
              <a:rPr lang="en-GB" altLang="en-US" dirty="0" err="1" smtClean="0"/>
              <a:t>ap</a:t>
            </a:r>
            <a:r>
              <a:rPr lang="en-GB" altLang="en-US" dirty="0" smtClean="0"/>
              <a:t> 9pt, black.</a:t>
            </a:r>
          </a:p>
          <a:p>
            <a:pPr lvl="1"/>
            <a:r>
              <a:rPr lang="en-GB" altLang="en-US" dirty="0" smtClean="0"/>
              <a:t>Title – Verdana, 21pt regular,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27pt, blue (0,51,153).</a:t>
            </a:r>
          </a:p>
          <a:p>
            <a:pPr lvl="1"/>
            <a:r>
              <a:rPr lang="en-GB" altLang="en-US" dirty="0" smtClean="0"/>
              <a:t>Subtitle – Verdana, 18pt bold (apply manually),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27pt, blue (0,51,153).</a:t>
            </a:r>
          </a:p>
          <a:p>
            <a:pPr lvl="1"/>
            <a:r>
              <a:rPr lang="en-GB" altLang="en-US" dirty="0" smtClean="0"/>
              <a:t>Bullets level 1 – Verdana, 13.5pt regular,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18pt, </a:t>
            </a:r>
            <a:r>
              <a:rPr lang="en-GB" altLang="en-US" dirty="0" err="1" smtClean="0"/>
              <a:t>ap</a:t>
            </a:r>
            <a:r>
              <a:rPr lang="en-GB" altLang="en-US" dirty="0" smtClean="0"/>
              <a:t> 6pt, black.</a:t>
            </a:r>
          </a:p>
          <a:p>
            <a:pPr lvl="2"/>
            <a:r>
              <a:rPr lang="en-GB" altLang="en-US" dirty="0" smtClean="0"/>
              <a:t>Bullets level 2 – Verdana, 12pt regular,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18pt, </a:t>
            </a:r>
            <a:r>
              <a:rPr lang="en-GB" altLang="en-US" dirty="0" err="1" smtClean="0"/>
              <a:t>ap</a:t>
            </a:r>
            <a:r>
              <a:rPr lang="en-GB" altLang="en-US" dirty="0" smtClean="0"/>
              <a:t> 4.5pt, black.</a:t>
            </a:r>
          </a:p>
          <a:p>
            <a:pPr lvl="3"/>
            <a:r>
              <a:rPr lang="en-GB" altLang="en-US" dirty="0" smtClean="0"/>
              <a:t>Bullets level 3 – Verdana, 10.5pt regular,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15pt, </a:t>
            </a:r>
            <a:r>
              <a:rPr lang="en-GB" altLang="en-US" dirty="0" err="1" smtClean="0"/>
              <a:t>ap</a:t>
            </a:r>
            <a:r>
              <a:rPr lang="en-GB" altLang="en-US" dirty="0" smtClean="0"/>
              <a:t> 4.5pt, black. NOT RECOMMENDED TO USE BEYOND LEVEL 3</a:t>
            </a:r>
          </a:p>
          <a:p>
            <a:pPr lvl="4"/>
            <a:r>
              <a:rPr lang="en-GB" altLang="en-US" dirty="0" smtClean="0"/>
              <a:t>Bullets level 4 – Verdana, 10.5pt regular,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15pt, </a:t>
            </a:r>
            <a:r>
              <a:rPr lang="en-GB" altLang="en-US" dirty="0" err="1" smtClean="0"/>
              <a:t>ap</a:t>
            </a:r>
            <a:r>
              <a:rPr lang="en-GB" altLang="en-US" dirty="0" smtClean="0"/>
              <a:t> 4.5pt, black.</a:t>
            </a:r>
          </a:p>
          <a:p>
            <a:pPr lvl="4"/>
            <a:r>
              <a:rPr lang="en-GB" altLang="en-US" dirty="0" smtClean="0"/>
              <a:t>Bullets level 5 – Verdana, 10.5pt regular,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15pt, </a:t>
            </a:r>
            <a:r>
              <a:rPr lang="en-GB" altLang="en-US" dirty="0" err="1" smtClean="0"/>
              <a:t>ap</a:t>
            </a:r>
            <a:r>
              <a:rPr lang="en-GB" altLang="en-US" dirty="0" smtClean="0"/>
              <a:t> 4.5pt, black.</a:t>
            </a:r>
          </a:p>
          <a:p>
            <a:pPr lvl="6"/>
            <a:r>
              <a:rPr lang="en-GB" altLang="en-US" dirty="0" smtClean="0"/>
              <a:t>Bullets level 6 – Verdana, 10.5pt regular,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15pt, </a:t>
            </a:r>
            <a:r>
              <a:rPr lang="en-GB" altLang="en-US" dirty="0" err="1" smtClean="0"/>
              <a:t>ap</a:t>
            </a:r>
            <a:r>
              <a:rPr lang="en-GB" altLang="en-US" dirty="0" smtClean="0"/>
              <a:t> 4.5pt, black.</a:t>
            </a:r>
          </a:p>
          <a:p>
            <a:pPr lvl="7"/>
            <a:r>
              <a:rPr lang="en-GB" altLang="en-US" dirty="0" smtClean="0"/>
              <a:t>Bullets level 7 – Verdana, 10.5pt regular,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15pt, </a:t>
            </a:r>
            <a:r>
              <a:rPr lang="en-GB" altLang="en-US" dirty="0" err="1" smtClean="0"/>
              <a:t>ap</a:t>
            </a:r>
            <a:r>
              <a:rPr lang="en-GB" altLang="en-US" dirty="0" smtClean="0"/>
              <a:t> 4.5pt, black.</a:t>
            </a:r>
          </a:p>
          <a:p>
            <a:pPr lvl="8"/>
            <a:r>
              <a:rPr lang="en-GB" altLang="en-US" dirty="0" smtClean="0"/>
              <a:t>Bullets level 8 – Verdana, 10.5pt regular,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15pt, </a:t>
            </a:r>
            <a:r>
              <a:rPr lang="en-GB" altLang="en-US" dirty="0" err="1" smtClean="0"/>
              <a:t>ap</a:t>
            </a:r>
            <a:r>
              <a:rPr lang="en-GB" altLang="en-US" dirty="0" smtClean="0"/>
              <a:t> 4.5pt, black.</a:t>
            </a:r>
          </a:p>
        </p:txBody>
      </p:sp>
      <p:pic>
        <p:nvPicPr>
          <p:cNvPr id="1033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4" t="17599" r="8041" b="26817"/>
          <a:stretch>
            <a:fillRect/>
          </a:stretch>
        </p:blipFill>
        <p:spPr bwMode="auto">
          <a:xfrm>
            <a:off x="7415213" y="71438"/>
            <a:ext cx="13684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5"/>
          <p:cNvSpPr>
            <a:spLocks noChangeArrowheads="1"/>
          </p:cNvSpPr>
          <p:nvPr/>
        </p:nvSpPr>
        <p:spPr bwMode="auto">
          <a:xfrm>
            <a:off x="0" y="5051425"/>
            <a:ext cx="9144000" cy="93663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4626000"/>
            <a:ext cx="441270" cy="392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1" r:id="rId2"/>
    <p:sldLayoutId id="2147483675" r:id="rId3"/>
    <p:sldLayoutId id="2147483676" r:id="rId4"/>
    <p:sldLayoutId id="2147483672" r:id="rId5"/>
    <p:sldLayoutId id="2147483673" r:id="rId6"/>
    <p:sldLayoutId id="2147483677" r:id="rId7"/>
    <p:sldLayoutId id="2147483678" r:id="rId8"/>
  </p:sldLayoutIdLst>
  <p:hf hdr="0" dt="0"/>
  <p:txStyles>
    <p:titleStyle>
      <a:lvl1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algn="l" defTabSz="8072438" rtl="0" eaLnBrk="1" fontAlgn="base" hangingPunct="1">
        <a:lnSpc>
          <a:spcPts val="2100"/>
        </a:lnSpc>
        <a:spcBef>
          <a:spcPct val="0"/>
        </a:spcBef>
        <a:spcAft>
          <a:spcPts val="900"/>
        </a:spcAft>
        <a:buClr>
          <a:srgbClr val="000000"/>
        </a:buClr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defTabSz="8072438" rtl="0" eaLnBrk="1" fontAlgn="base" hangingPunct="1">
        <a:lnSpc>
          <a:spcPts val="1800"/>
        </a:lnSpc>
        <a:spcBef>
          <a:spcPct val="0"/>
        </a:spcBef>
        <a:spcAft>
          <a:spcPts val="600"/>
        </a:spcAft>
        <a:buClr>
          <a:schemeClr val="tx1"/>
        </a:buClr>
        <a:buChar char="•"/>
        <a:defRPr sz="1300">
          <a:solidFill>
            <a:schemeClr val="tx1"/>
          </a:solidFill>
          <a:latin typeface="+mn-lt"/>
          <a:cs typeface="+mn-cs"/>
        </a:defRPr>
      </a:lvl2pPr>
      <a:lvl3pPr marL="522288" indent="-231775" algn="l" defTabSz="8072438" rtl="0" eaLnBrk="1" fontAlgn="base" hangingPunct="1">
        <a:lnSpc>
          <a:spcPts val="1800"/>
        </a:lnSpc>
        <a:spcBef>
          <a:spcPct val="0"/>
        </a:spcBef>
        <a:spcAft>
          <a:spcPts val="450"/>
        </a:spcAft>
        <a:buClr>
          <a:schemeClr val="tx1"/>
        </a:buClr>
        <a:buFont typeface="Verdana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3pPr>
      <a:lvl4pPr marL="769938" indent="-219075" algn="l" defTabSz="8072438" rtl="0" eaLnBrk="1" fontAlgn="base" hangingPunct="1">
        <a:lnSpc>
          <a:spcPts val="1500"/>
        </a:lnSpc>
        <a:spcBef>
          <a:spcPct val="0"/>
        </a:spcBef>
        <a:spcAft>
          <a:spcPts val="450"/>
        </a:spcAft>
        <a:buClr>
          <a:schemeClr val="tx1"/>
        </a:buClr>
        <a:buFont typeface="Verdana" pitchFamily="34" charset="0"/>
        <a:buChar char="•"/>
        <a:defRPr sz="1000">
          <a:solidFill>
            <a:schemeClr val="tx1"/>
          </a:solidFill>
          <a:latin typeface="+mn-lt"/>
          <a:cs typeface="+mn-cs"/>
        </a:defRPr>
      </a:lvl4pPr>
      <a:lvl5pPr marL="1016000" indent="-225425" algn="l" defTabSz="8072438" rtl="0" eaLnBrk="1" fontAlgn="base" hangingPunct="1">
        <a:lnSpc>
          <a:spcPts val="1500"/>
        </a:lnSpc>
        <a:spcBef>
          <a:spcPct val="0"/>
        </a:spcBef>
        <a:spcAft>
          <a:spcPts val="450"/>
        </a:spcAft>
        <a:buClr>
          <a:schemeClr val="tx1"/>
        </a:buClr>
        <a:buFont typeface="Verdana" pitchFamily="34" charset="0"/>
        <a:buChar char="–"/>
        <a:defRPr sz="1000">
          <a:solidFill>
            <a:schemeClr val="tx1"/>
          </a:solidFill>
          <a:latin typeface="+mn-lt"/>
          <a:cs typeface="+mn-cs"/>
        </a:defRPr>
      </a:lvl5pPr>
      <a:lvl6pPr marL="1014413" indent="-226800" algn="l" defTabSz="8072438" rtl="0" eaLnBrk="1" fontAlgn="base" hangingPunct="1">
        <a:lnSpc>
          <a:spcPts val="1500"/>
        </a:lnSpc>
        <a:spcBef>
          <a:spcPct val="0"/>
        </a:spcBef>
        <a:spcAft>
          <a:spcPts val="450"/>
        </a:spcAft>
        <a:buClr>
          <a:schemeClr val="tx1"/>
        </a:buClr>
        <a:buFont typeface="Verdana" pitchFamily="34" charset="0"/>
        <a:buChar char="–"/>
        <a:defRPr lang="en-GB" altLang="en-US" sz="1050" smtClean="0">
          <a:solidFill>
            <a:schemeClr val="tx1"/>
          </a:solidFill>
          <a:latin typeface="+mn-lt"/>
          <a:cs typeface="+mn-cs"/>
        </a:defRPr>
      </a:lvl6pPr>
      <a:lvl7pPr marL="1015200" indent="-225425" algn="l" defTabSz="8072438" rtl="0" eaLnBrk="1" fontAlgn="base" hangingPunct="1">
        <a:lnSpc>
          <a:spcPts val="1500"/>
        </a:lnSpc>
        <a:spcBef>
          <a:spcPct val="0"/>
        </a:spcBef>
        <a:spcAft>
          <a:spcPts val="450"/>
        </a:spcAft>
        <a:buClr>
          <a:schemeClr val="tx1"/>
        </a:buClr>
        <a:buFont typeface="Verdana" pitchFamily="34" charset="0"/>
        <a:buChar char="–"/>
        <a:defRPr sz="1050">
          <a:solidFill>
            <a:schemeClr val="tx1"/>
          </a:solidFill>
          <a:latin typeface="+mn-lt"/>
          <a:cs typeface="+mn-cs"/>
        </a:defRPr>
      </a:lvl7pPr>
      <a:lvl8pPr marL="1015200" indent="-225425" algn="l" defTabSz="8072438" rtl="0" eaLnBrk="1" fontAlgn="base" hangingPunct="1">
        <a:lnSpc>
          <a:spcPts val="1500"/>
        </a:lnSpc>
        <a:spcBef>
          <a:spcPct val="0"/>
        </a:spcBef>
        <a:spcAft>
          <a:spcPts val="450"/>
        </a:spcAft>
        <a:buClr>
          <a:schemeClr val="tx1"/>
        </a:buClr>
        <a:buFont typeface="Verdana" pitchFamily="34" charset="0"/>
        <a:buChar char="–"/>
        <a:defRPr sz="1050">
          <a:solidFill>
            <a:schemeClr val="tx1"/>
          </a:solidFill>
          <a:latin typeface="+mn-lt"/>
          <a:cs typeface="+mn-cs"/>
        </a:defRPr>
      </a:lvl8pPr>
      <a:lvl9pPr marL="1015200" indent="-225425" algn="l" defTabSz="8072438" rtl="0" eaLnBrk="1" fontAlgn="base" hangingPunct="1">
        <a:lnSpc>
          <a:spcPts val="1500"/>
        </a:lnSpc>
        <a:spcBef>
          <a:spcPct val="0"/>
        </a:spcBef>
        <a:spcAft>
          <a:spcPts val="450"/>
        </a:spcAft>
        <a:buClr>
          <a:schemeClr val="tx1"/>
        </a:buClr>
        <a:buFont typeface="Verdana" pitchFamily="34" charset="0"/>
        <a:buChar char="–"/>
        <a:defRPr sz="105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SURrepository@ema.europa.eu" TargetMode="External"/><Relationship Id="rId2" Type="http://schemas.openxmlformats.org/officeDocument/2006/relationships/hyperlink" Target="mailto:eCTD@ema.europa.eu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650673"/>
            <a:ext cx="8423275" cy="712787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NAP eCTD submissions – technical issue and workaround solution: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428022"/>
            <a:ext cx="8423275" cy="254727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600" dirty="0" smtClean="0"/>
              <a:t>A technical issue with EMA eCTD review tool can cause a negative acknowledgement when sending PSURs for multiple NAP products </a:t>
            </a:r>
            <a:r>
              <a:rPr lang="en-GB" altLang="en-US" sz="1600" dirty="0"/>
              <a:t>in eCTD </a:t>
            </a:r>
            <a:r>
              <a:rPr lang="en-GB" altLang="en-US" sz="1600" dirty="0" smtClean="0"/>
              <a:t>format belonging to one PSUSA procedure</a:t>
            </a:r>
          </a:p>
          <a:p>
            <a:pPr marL="554038" lvl="1" indent="-285750">
              <a:buFont typeface="Arial" panose="020B0604020202020204" pitchFamily="34" charset="0"/>
              <a:buChar char="•"/>
            </a:pPr>
            <a:r>
              <a:rPr lang="en-GB" altLang="en-US" sz="1400" dirty="0" smtClean="0"/>
              <a:t>Example: PSUSA/001100XX/2015XX</a:t>
            </a:r>
            <a:r>
              <a:rPr lang="en-GB" altLang="en-US" sz="1400" dirty="0"/>
              <a:t>. </a:t>
            </a:r>
            <a:r>
              <a:rPr lang="en-GB" altLang="en-US" sz="1400" dirty="0" smtClean="0"/>
              <a:t>MAH has 3 products, each product </a:t>
            </a:r>
            <a:r>
              <a:rPr lang="en-GB" altLang="en-US" sz="1400" dirty="0"/>
              <a:t>has it’s own lifecycle in the member state where it has been </a:t>
            </a:r>
            <a:r>
              <a:rPr lang="en-GB" altLang="en-US" sz="1400" dirty="0" smtClean="0"/>
              <a:t>authorised via MRP/DCP e.g. A (</a:t>
            </a:r>
            <a:r>
              <a:rPr lang="en-GB" altLang="en-US" sz="1400" dirty="0" err="1" smtClean="0"/>
              <a:t>seq</a:t>
            </a:r>
            <a:r>
              <a:rPr lang="en-GB" altLang="en-US" sz="1400" dirty="0" smtClean="0"/>
              <a:t> 20), B (</a:t>
            </a:r>
            <a:r>
              <a:rPr lang="en-GB" altLang="en-US" sz="1400" dirty="0" err="1" smtClean="0"/>
              <a:t>seq</a:t>
            </a:r>
            <a:r>
              <a:rPr lang="en-GB" altLang="en-US" sz="1400" dirty="0" smtClean="0"/>
              <a:t> 30) and C (</a:t>
            </a:r>
            <a:r>
              <a:rPr lang="en-GB" altLang="en-US" sz="1400" dirty="0" err="1" smtClean="0"/>
              <a:t>seq</a:t>
            </a:r>
            <a:r>
              <a:rPr lang="en-GB" altLang="en-US" sz="1400" dirty="0" smtClean="0"/>
              <a:t> 5). </a:t>
            </a:r>
          </a:p>
          <a:p>
            <a:pPr marL="554038" lvl="1" indent="-285750">
              <a:buFont typeface="Arial" panose="020B0604020202020204" pitchFamily="34" charset="0"/>
              <a:buChar char="•"/>
            </a:pPr>
            <a:r>
              <a:rPr lang="en-GB" altLang="en-US" sz="1400" dirty="0" smtClean="0"/>
              <a:t>As eCTD submissions cannot currently be bundled, 3 separate xml delivery files are required with 3 separate submissions</a:t>
            </a:r>
          </a:p>
          <a:p>
            <a:pPr marL="554038" lvl="1" indent="-285750">
              <a:buFont typeface="Arial" panose="020B0604020202020204" pitchFamily="34" charset="0"/>
              <a:buChar char="•"/>
            </a:pPr>
            <a:r>
              <a:rPr lang="en-GB" altLang="en-US" sz="1400" dirty="0" smtClean="0"/>
              <a:t>Please send the submissions in ascending order of the sequence numbers, i.e. send first product C, followed by submission of product A and finally product B to allow a workaround solution</a:t>
            </a:r>
          </a:p>
          <a:p>
            <a:pPr marL="554038" lvl="1" indent="-285750">
              <a:buFont typeface="Arial" panose="020B0604020202020204" pitchFamily="34" charset="0"/>
              <a:buChar char="•"/>
            </a:pPr>
            <a:r>
              <a:rPr lang="en-GB" altLang="en-US" sz="1400" dirty="0" smtClean="0"/>
              <a:t>EMA is looking for technical solution for this issue – meanwhile if any concerns please contact us via </a:t>
            </a:r>
            <a:r>
              <a:rPr lang="en-GB" altLang="en-US" sz="1400" dirty="0" smtClean="0">
                <a:hlinkClick r:id="rId2"/>
              </a:rPr>
              <a:t>eCTD@ema.europa.eu</a:t>
            </a:r>
            <a:r>
              <a:rPr lang="en-GB" altLang="en-US" sz="1400" dirty="0" smtClean="0"/>
              <a:t> or </a:t>
            </a:r>
            <a:r>
              <a:rPr lang="en-GB" altLang="en-US" sz="1400" dirty="0" smtClean="0">
                <a:hlinkClick r:id="rId3"/>
              </a:rPr>
              <a:t>PSURrepository@ema.europa.eu</a:t>
            </a:r>
            <a:r>
              <a:rPr lang="en-GB" altLang="en-US" sz="1400" dirty="0" smtClean="0"/>
              <a:t>    </a:t>
            </a:r>
          </a:p>
          <a:p>
            <a:pPr eaLnBrk="1" hangingPunct="1"/>
            <a:endParaRPr lang="en-US" altLang="en-US" sz="1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th anniversary default wide screen (Agency) ">
  <a:themeElements>
    <a:clrScheme name="Neutral (Agency) (26 April 2011) 2">
      <a:dk1>
        <a:srgbClr val="000000"/>
      </a:dk1>
      <a:lt1>
        <a:srgbClr val="FFFFFF"/>
      </a:lt1>
      <a:dk2>
        <a:srgbClr val="003399"/>
      </a:dk2>
      <a:lt2>
        <a:srgbClr val="6D6F71"/>
      </a:lt2>
      <a:accent1>
        <a:srgbClr val="E1E3F2"/>
      </a:accent1>
      <a:accent2>
        <a:srgbClr val="E98300"/>
      </a:accent2>
      <a:accent3>
        <a:srgbClr val="FFFFFF"/>
      </a:accent3>
      <a:accent4>
        <a:srgbClr val="000000"/>
      </a:accent4>
      <a:accent5>
        <a:srgbClr val="EEEFF7"/>
      </a:accent5>
      <a:accent6>
        <a:srgbClr val="D37600"/>
      </a:accent6>
      <a:hlink>
        <a:srgbClr val="0098DB"/>
      </a:hlink>
      <a:folHlink>
        <a:srgbClr val="983222"/>
      </a:folHlink>
    </a:clrScheme>
    <a:fontScheme name="Neutral (Agency) (26 April 2011)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Neutral (Agency) (26 April 2011) 1">
        <a:dk1>
          <a:srgbClr val="404040"/>
        </a:dk1>
        <a:lt1>
          <a:srgbClr val="FFFFFF"/>
        </a:lt1>
        <a:dk2>
          <a:srgbClr val="003399"/>
        </a:dk2>
        <a:lt2>
          <a:srgbClr val="FFFFFF"/>
        </a:lt2>
        <a:accent1>
          <a:srgbClr val="E1E4F3"/>
        </a:accent1>
        <a:accent2>
          <a:srgbClr val="E98300"/>
        </a:accent2>
        <a:accent3>
          <a:srgbClr val="AAADCA"/>
        </a:accent3>
        <a:accent4>
          <a:srgbClr val="DADADA"/>
        </a:accent4>
        <a:accent5>
          <a:srgbClr val="EEEFF8"/>
        </a:accent5>
        <a:accent6>
          <a:srgbClr val="D37600"/>
        </a:accent6>
        <a:hlink>
          <a:srgbClr val="0098DB"/>
        </a:hlink>
        <a:folHlink>
          <a:srgbClr val="98322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utral (Agency) (26 April 2011) 2">
        <a:dk1>
          <a:srgbClr val="000000"/>
        </a:dk1>
        <a:lt1>
          <a:srgbClr val="FFFFFF"/>
        </a:lt1>
        <a:dk2>
          <a:srgbClr val="003399"/>
        </a:dk2>
        <a:lt2>
          <a:srgbClr val="6D6F71"/>
        </a:lt2>
        <a:accent1>
          <a:srgbClr val="E1E3F2"/>
        </a:accent1>
        <a:accent2>
          <a:srgbClr val="E98300"/>
        </a:accent2>
        <a:accent3>
          <a:srgbClr val="FFFFFF"/>
        </a:accent3>
        <a:accent4>
          <a:srgbClr val="000000"/>
        </a:accent4>
        <a:accent5>
          <a:srgbClr val="EEEFF7"/>
        </a:accent5>
        <a:accent6>
          <a:srgbClr val="D37600"/>
        </a:accent6>
        <a:hlink>
          <a:srgbClr val="0098DB"/>
        </a:hlink>
        <a:folHlink>
          <a:srgbClr val="9832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20th anniversary default wide screen (Agency) </Template>
  <TotalTime>218</TotalTime>
  <Words>156</Words>
  <Application>Microsoft Office PowerPoint</Application>
  <PresentationFormat>On-screen Show (16:9)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20th anniversary default wide screen (Agency) </vt:lpstr>
      <vt:lpstr>NAP eCTD submissions – technical issue and workaround solution:</vt:lpstr>
    </vt:vector>
  </TitlesOfParts>
  <Company>European Medicines Agency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Submissions to the PSUR Repository using EMA Gateway/Web Client</dc:title>
  <dc:creator>test</dc:creator>
  <dc:description>Template version: 6 August 2014</dc:description>
  <cp:lastModifiedBy>Kristiina Puusaari</cp:lastModifiedBy>
  <cp:revision>24</cp:revision>
  <dcterms:created xsi:type="dcterms:W3CDTF">2015-02-09T18:55:09Z</dcterms:created>
  <dcterms:modified xsi:type="dcterms:W3CDTF">2015-03-19T14:23:50Z</dcterms:modified>
</cp:coreProperties>
</file>